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9F40C-E706-44E9-BA0B-E89D95627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5DF435-666E-46E4-AD88-C44D320F2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93CDD-B763-4B4A-B590-2F6C36B2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0035C-68DF-440F-8CFC-B40E1D75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48876-CA0E-4488-9621-26CB87DD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567C6-518B-4B36-9C6B-67F0EE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36769D-B1E3-4C83-890A-3FB0621DF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99585-905A-40F9-B687-9BCDD49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4B90D-CF12-4908-9098-2D0DE345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C3B244-8A5B-4DB4-91F5-42A398F3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95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999E35-40B5-4C41-BF17-C1D82AC2B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943907-4704-4555-B51F-2929EC936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164BD-204F-4038-A265-88907C70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590AB6-7560-4990-9611-0E3F8B0D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F3192-8821-4CCC-90F5-4A5AD527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2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DE6C4-1303-4766-8866-0977818F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679276-DE4D-4FD7-A8A1-A257A5C8B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DE240E-DEA7-43AA-82BF-9D00B7A2E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EEA9C8-1DFD-419B-8FF5-74A4F821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39A541-9C1A-4345-9E21-3FA25ED7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2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0DDD76-10CD-4813-B927-D160F33D6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46CE8F-7D3B-4B92-9CDD-C2EAC3627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84874-718B-400A-9D9F-B275DF28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3374C-1D4F-44AB-A9B2-1BF1F604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DCEA51-F4E3-45AF-AFE3-C30EEE34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0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24929-1F2E-4CB8-A1AC-51A4D72F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0A033A-357F-4D79-9BCD-7DC0535A1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05B86F-5C89-46E3-AF51-257EE1593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6C3EFB-5590-4716-9844-8EB79C74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DA7B07-0611-4685-85CD-4B1802D1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A4A389-C5BD-4670-B27D-B94B4112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3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672BC-D5CE-4114-A037-BB0C2806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D5CA15-FEB6-4088-9D27-75E2F32A6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5B12A9-3754-42A2-85D0-452425A96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3D492A-EDFB-423C-9BE9-6252AA985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43F5E5-3B4B-4101-8003-F58221AB4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9ED4F9-C730-4AB1-91DA-C9C54975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A92445-A228-4CAF-8CE5-6C8A6CE4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082028-CDA5-4015-BD0F-974F4387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7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DF509-F36B-4FA4-A606-05B4D87A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63522C-3CB6-45E7-8109-7F68F4E3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4532D9-8BBF-46BD-BACC-CF1A0A8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04F668-3B6E-460E-A63E-243010D8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05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D4CB61-EF6D-4756-86A6-BB4135B4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B466C0-D5CB-48B4-A691-D91F1780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7BCD8A-3AFF-44AE-B219-AAB62414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1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C6D7C-A610-4051-92B5-A8C236472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E7CD93-81A5-4D69-ADD8-B7BF6987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AB50F7-0E83-4CAC-8D32-6C9C3C253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A0DFA7-99B6-4380-BC1C-7548129C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3ACD62-3FF9-4717-BCAE-C8F64941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8B5AF9-890B-464A-B360-7C5E695A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2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619C4-5771-4CA4-9A9F-5F2FE79E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646F63-4BCA-4102-A915-C983631F6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E4EFF-EAFE-4AEF-A098-B6AAB665B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8F611D-E68F-4E74-B923-2A00C852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91230D-844A-4AD1-A6C8-14A16B59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4A231A-3141-409F-BCC8-3AA4368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60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0BB71C-E783-4203-B033-A5E704EC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4CDD0E-1348-400C-B852-F5103E48F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EDD1D-DDB9-424A-B6C6-AEF4CB058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8FB1-FFA2-470D-AB8A-65591E852E1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98E6E0-8A78-4B7C-9053-750F6A744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43763D-BA53-44C5-A965-225578C09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69FB-8421-4762-9669-8DD89DCED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01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948DF3-3945-4EE5-88F3-F87A5AF16023}"/>
              </a:ext>
            </a:extLst>
          </p:cNvPr>
          <p:cNvSpPr txBox="1"/>
          <p:nvPr/>
        </p:nvSpPr>
        <p:spPr>
          <a:xfrm>
            <a:off x="2731969" y="1274397"/>
            <a:ext cx="7151571" cy="411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6000" b="1" dirty="0"/>
              <a:t>グループワーク</a:t>
            </a:r>
            <a:endParaRPr kumimoji="1" lang="en-US" altLang="ja-JP" sz="6000" b="1" dirty="0"/>
          </a:p>
          <a:p>
            <a:pPr algn="ctr">
              <a:lnSpc>
                <a:spcPct val="150000"/>
              </a:lnSpc>
            </a:pPr>
            <a:r>
              <a:rPr kumimoji="1" lang="en-US" altLang="ja-JP" sz="6000" b="1" dirty="0"/>
              <a:t>(</a:t>
            </a:r>
            <a:r>
              <a:rPr kumimoji="1" lang="ja-JP" altLang="en-US" sz="6000" b="1" dirty="0"/>
              <a:t>合同症例検討会</a:t>
            </a:r>
            <a:r>
              <a:rPr kumimoji="1" lang="en-US" altLang="ja-JP" sz="6000" b="1" dirty="0"/>
              <a:t>)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6000" b="1" dirty="0"/>
              <a:t>は有効か？</a:t>
            </a:r>
          </a:p>
        </p:txBody>
      </p:sp>
    </p:spTree>
    <p:extLst>
      <p:ext uri="{BB962C8B-B14F-4D97-AF65-F5344CB8AC3E}">
        <p14:creationId xmlns:p14="http://schemas.microsoft.com/office/powerpoint/2010/main" val="74604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AA13096-ED52-4872-A20D-481ED0B44378}"/>
              </a:ext>
            </a:extLst>
          </p:cNvPr>
          <p:cNvSpPr txBox="1"/>
          <p:nvPr/>
        </p:nvSpPr>
        <p:spPr>
          <a:xfrm>
            <a:off x="441158" y="5475828"/>
            <a:ext cx="1130968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担当者は今まで散々悩みどうにもならなかった</a:t>
            </a:r>
            <a:endParaRPr lang="en-US" altLang="ja-JP" sz="2800" dirty="0"/>
          </a:p>
          <a:p>
            <a:pPr algn="ctr"/>
            <a:r>
              <a:rPr kumimoji="1" lang="ja-JP" altLang="en-US" sz="2800" dirty="0"/>
              <a:t>グループワークなんて開いても解決策なんて産まれっこないのでは？</a:t>
            </a:r>
            <a:endParaRPr kumimoji="1" lang="en-US" altLang="ja-JP" sz="2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CF3558-876B-4CA7-944F-8F0DDFDFA6E6}"/>
              </a:ext>
            </a:extLst>
          </p:cNvPr>
          <p:cNvSpPr txBox="1"/>
          <p:nvPr/>
        </p:nvSpPr>
        <p:spPr>
          <a:xfrm>
            <a:off x="1669980" y="312561"/>
            <a:ext cx="85729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地域には難症例が沢山</a:t>
            </a:r>
            <a:endParaRPr kumimoji="1" lang="en-US" altLang="ja-JP" sz="6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拒薬</a:t>
            </a:r>
            <a:endParaRPr kumimoji="1"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食事準備できない独居老人</a:t>
            </a:r>
            <a:endParaRPr kumimoji="1"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アルコール依存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ギャンブル依存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ゴミ屋敷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介護保険サービス拒否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366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13C4A83-E7E1-4D30-BCDC-C231818310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5426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3020D6-B716-45CE-98B0-D8B2165DF87C}"/>
              </a:ext>
            </a:extLst>
          </p:cNvPr>
          <p:cNvSpPr txBox="1"/>
          <p:nvPr/>
        </p:nvSpPr>
        <p:spPr>
          <a:xfrm>
            <a:off x="6198669" y="1299410"/>
            <a:ext cx="52553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精神科医師で作家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春日武彦の著書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「はじめての精神科」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endParaRPr kumimoji="1"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76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5A49F0-DF85-432F-ADB4-5248270782F6}"/>
              </a:ext>
            </a:extLst>
          </p:cNvPr>
          <p:cNvSpPr txBox="1"/>
          <p:nvPr/>
        </p:nvSpPr>
        <p:spPr>
          <a:xfrm>
            <a:off x="460409" y="488463"/>
            <a:ext cx="11271181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複数のメンバーが参加し記録も作成される症例検討会において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「こりゃあとりあえずどうにもならないねえ」と意見が一致したら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そこで初めて「公式に」この症例がどうにもならないと認定されることになる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この違いは（症例検討会をしない場合と比べて）ものすごく大きい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762372-FCEC-46A9-8228-BDA17A7E4CFE}"/>
              </a:ext>
            </a:extLst>
          </p:cNvPr>
          <p:cNvSpPr txBox="1"/>
          <p:nvPr/>
        </p:nvSpPr>
        <p:spPr>
          <a:xfrm>
            <a:off x="614411" y="3778434"/>
            <a:ext cx="1096317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症例検討会は参加者が責任をシェアする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分担してあげるといった営みでもあります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これだけでも担当者はかなり救われる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さらに症例検討会そのものが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これ以上不幸を寄せ付けないためのお祓いでもあります</a:t>
            </a:r>
          </a:p>
        </p:txBody>
      </p:sp>
    </p:spTree>
    <p:extLst>
      <p:ext uri="{BB962C8B-B14F-4D97-AF65-F5344CB8AC3E}">
        <p14:creationId xmlns:p14="http://schemas.microsoft.com/office/powerpoint/2010/main" val="411792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3EB489-2831-4E9A-B918-0134CCF27C7A}"/>
              </a:ext>
            </a:extLst>
          </p:cNvPr>
          <p:cNvSpPr txBox="1"/>
          <p:nvPr/>
        </p:nvSpPr>
        <p:spPr>
          <a:xfrm>
            <a:off x="822960" y="490888"/>
            <a:ext cx="10260530" cy="322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参加者全員によって「やはりどうにもならない」と認定されたら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あとは経過観察（待つ）ということになる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単に「待つ」のではなくいわば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「人事を尽くして天命を待つ」といった文脈での「待つ」ですね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BF4CD8-0045-4416-9A77-A1058F4A6117}"/>
              </a:ext>
            </a:extLst>
          </p:cNvPr>
          <p:cNvSpPr txBox="1"/>
          <p:nvPr/>
        </p:nvSpPr>
        <p:spPr>
          <a:xfrm>
            <a:off x="598370" y="3713886"/>
            <a:ext cx="1077067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不思議なことに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「人事を尽くして天命を待つ」のレベルに持ち込むと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結構高い確率で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「思ってもみなかった姿で展開が訪れる」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といった場面が生じます</a:t>
            </a:r>
          </a:p>
        </p:txBody>
      </p:sp>
    </p:spTree>
    <p:extLst>
      <p:ext uri="{BB962C8B-B14F-4D97-AF65-F5344CB8AC3E}">
        <p14:creationId xmlns:p14="http://schemas.microsoft.com/office/powerpoint/2010/main" val="12222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A76F35-B55D-4F40-BE11-B4D6D66C0C9B}"/>
              </a:ext>
            </a:extLst>
          </p:cNvPr>
          <p:cNvSpPr txBox="1"/>
          <p:nvPr/>
        </p:nvSpPr>
        <p:spPr>
          <a:xfrm>
            <a:off x="3088105" y="884004"/>
            <a:ext cx="6015789" cy="2576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解決しよう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なんて考えるから苦しくなる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解決するより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「落としどころ」をみつけ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やり過ごすのもまた人生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970D81-E5D1-4CA7-8043-6883E8D819CD}"/>
              </a:ext>
            </a:extLst>
          </p:cNvPr>
          <p:cNvSpPr txBox="1"/>
          <p:nvPr/>
        </p:nvSpPr>
        <p:spPr>
          <a:xfrm>
            <a:off x="1331494" y="4572000"/>
            <a:ext cx="952901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解決なんてカッコイイものよりも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「それぞれのケースに応じた落としどころを探る」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のが援助者の仕事と心得た方が賢明でしょう</a:t>
            </a:r>
          </a:p>
        </p:txBody>
      </p:sp>
    </p:spTree>
    <p:extLst>
      <p:ext uri="{BB962C8B-B14F-4D97-AF65-F5344CB8AC3E}">
        <p14:creationId xmlns:p14="http://schemas.microsoft.com/office/powerpoint/2010/main" val="175987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A8ADA3-AB46-4365-8443-536C5E4DCB05}"/>
              </a:ext>
            </a:extLst>
          </p:cNvPr>
          <p:cNvSpPr txBox="1"/>
          <p:nvPr/>
        </p:nvSpPr>
        <p:spPr>
          <a:xfrm>
            <a:off x="566286" y="350846"/>
            <a:ext cx="606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本日のグループワークお疲れ様でした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658935-129B-465C-B16E-DDEBB01F866F}"/>
              </a:ext>
            </a:extLst>
          </p:cNvPr>
          <p:cNvSpPr txBox="1"/>
          <p:nvPr/>
        </p:nvSpPr>
        <p:spPr>
          <a:xfrm>
            <a:off x="956109" y="5306825"/>
            <a:ext cx="1027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肩肘張らない気楽なグループワークを継続して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安心して過ごせる地域を一緒に創っていきましょう！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F8CB49-853D-4B94-A8C1-9148B0D3D230}"/>
              </a:ext>
            </a:extLst>
          </p:cNvPr>
          <p:cNvSpPr txBox="1"/>
          <p:nvPr/>
        </p:nvSpPr>
        <p:spPr>
          <a:xfrm>
            <a:off x="498909" y="1441064"/>
            <a:ext cx="11059427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①参加者全員が責任を分担するためのグループワーク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②これ以上不幸を寄せ付けないためのお祓いとしてのグループワーク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③人事を尽くして天命を待つためのグループワーク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④解決するより「落としどころ」をみつけやり過ごすためのグループワーク</a:t>
            </a:r>
          </a:p>
        </p:txBody>
      </p:sp>
    </p:spTree>
    <p:extLst>
      <p:ext uri="{BB962C8B-B14F-4D97-AF65-F5344CB8AC3E}">
        <p14:creationId xmlns:p14="http://schemas.microsoft.com/office/powerpoint/2010/main" val="249010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381</Words>
  <Application>Microsoft Office PowerPoint</Application>
  <PresentationFormat>ワイド画面</PresentationFormat>
  <Paragraphs>55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池永 康規</dc:creator>
  <cp:lastModifiedBy>KN156</cp:lastModifiedBy>
  <cp:revision>1</cp:revision>
  <cp:lastPrinted>2022-01-27T23:31:42Z</cp:lastPrinted>
  <dcterms:created xsi:type="dcterms:W3CDTF">2022-01-26T07:34:33Z</dcterms:created>
  <dcterms:modified xsi:type="dcterms:W3CDTF">2022-01-28T02:42:13Z</dcterms:modified>
</cp:coreProperties>
</file>